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1547D5-73B4-44F4-9BA8-C9C5E6C20D01}">
          <p14:sldIdLst>
            <p14:sldId id="265"/>
            <p14:sldId id="256"/>
          </p14:sldIdLst>
        </p14:section>
        <p14:section name="Crazy Croquet" id="{25C620E9-0959-46F2-BE13-0A1AB301C7EF}">
          <p14:sldIdLst>
            <p14:sldId id="267"/>
          </p14:sldIdLst>
        </p14:section>
        <p14:section name="Bubble Beauty" id="{390BEEF2-31BB-41AA-9869-5C4F31C673D0}">
          <p14:sldIdLst>
            <p14:sldId id="268"/>
          </p14:sldIdLst>
        </p14:section>
        <p14:section name="Putting on the Ritz" id="{5498E031-3753-4B06-9FB7-2BF368FE3187}">
          <p14:sldIdLst>
            <p14:sldId id="269"/>
          </p14:sldIdLst>
        </p14:section>
        <p14:section name="Strictly Sugar" id="{061BCA17-BA7E-4A74-A97B-F186BA44AFA2}">
          <p14:sldIdLst>
            <p14:sldId id="270"/>
          </p14:sldIdLst>
        </p14:section>
        <p14:section name="Time for Tea" id="{94AF7588-9B75-4B57-8746-AC9F61D4DD54}">
          <p14:sldIdLst>
            <p14:sldId id="271"/>
          </p14:sldIdLst>
        </p14:section>
        <p14:section name="L'Atelier Des Sens" id="{DB53A5E4-3014-43C5-89E4-66FA60D7479A}">
          <p14:sldIdLst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A80"/>
    <a:srgbClr val="FDB804"/>
    <a:srgbClr val="E5C1DF"/>
    <a:srgbClr val="E9D9C4"/>
    <a:srgbClr val="E7D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43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2DAF1-286B-4D26-92C6-AE950B9FD12B}" type="datetimeFigureOut">
              <a:rPr lang="en-MU" smtClean="0"/>
              <a:t>10/06/2023</a:t>
            </a:fld>
            <a:endParaRPr lang="en-M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5CFC-6C7D-44AC-B3DA-DE947694F77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52227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3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8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4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4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2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6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0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E829-071F-4852-948C-5C016549C9FE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1BE4-17C2-4BBE-83A0-27B0D321A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49" y="416670"/>
            <a:ext cx="2553922" cy="2030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2968" y="3087074"/>
            <a:ext cx="8707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E3A80"/>
                </a:solidFill>
              </a:rPr>
              <a:t>The ‘Come Alive’ collection of signature</a:t>
            </a:r>
          </a:p>
          <a:p>
            <a:pPr algn="ctr"/>
            <a:r>
              <a:rPr lang="en-US" sz="4000" b="1" dirty="0">
                <a:solidFill>
                  <a:srgbClr val="8E3A80"/>
                </a:solidFill>
              </a:rPr>
              <a:t> experience at </a:t>
            </a:r>
            <a:r>
              <a:rPr lang="en-US" sz="4000" b="1" dirty="0">
                <a:solidFill>
                  <a:srgbClr val="FDB804"/>
                </a:solidFill>
              </a:rPr>
              <a:t>Sun</a:t>
            </a:r>
            <a:r>
              <a:rPr lang="en-US" sz="4000" b="1" i="1" dirty="0">
                <a:solidFill>
                  <a:srgbClr val="FDB804"/>
                </a:solidFill>
              </a:rPr>
              <a:t>life.</a:t>
            </a:r>
          </a:p>
        </p:txBody>
      </p:sp>
    </p:spTree>
    <p:extLst>
      <p:ext uri="{BB962C8B-B14F-4D97-AF65-F5344CB8AC3E}">
        <p14:creationId xmlns:p14="http://schemas.microsoft.com/office/powerpoint/2010/main" val="401064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5881"/>
            <a:ext cx="12192000" cy="646331"/>
          </a:xfrm>
          <a:prstGeom prst="rect">
            <a:avLst/>
          </a:prstGeom>
          <a:solidFill>
            <a:srgbClr val="E5C1DF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E3A80"/>
                </a:solidFill>
              </a:rPr>
              <a:t>Come Alive Collection</a:t>
            </a:r>
            <a:endParaRPr lang="en-GB" sz="3600" b="1" dirty="0">
              <a:solidFill>
                <a:srgbClr val="8E3A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216" y="1490161"/>
            <a:ext cx="3924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8E3A80"/>
                </a:solidFill>
              </a:rPr>
              <a:t>Crazy Croquet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8E3A80"/>
                </a:solidFill>
              </a:rPr>
              <a:t>Bubble Beauty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8E3A80"/>
                </a:solidFill>
              </a:rPr>
              <a:t>Putting on the Ritz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8E3A80"/>
                </a:solidFill>
              </a:rPr>
              <a:t>Strictly Sugar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8E3A80"/>
                </a:solidFill>
              </a:rPr>
              <a:t>Time for Tea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8E3A80"/>
                </a:solidFill>
              </a:rPr>
              <a:t>L’ Atelier des sens</a:t>
            </a:r>
            <a:endParaRPr lang="en-GB" sz="2400" b="1" dirty="0">
              <a:solidFill>
                <a:srgbClr val="8E3A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71847"/>
            <a:ext cx="1038885" cy="826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6" y="3247862"/>
            <a:ext cx="1872323" cy="30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56" y="1325658"/>
            <a:ext cx="1963136" cy="294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04" y="4420387"/>
            <a:ext cx="2613660" cy="189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7" y="4462164"/>
            <a:ext cx="2607365" cy="174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46" y="1325658"/>
            <a:ext cx="2697095" cy="179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84" y="1139893"/>
            <a:ext cx="2047680" cy="307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44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8751"/>
            <a:ext cx="12192000" cy="646331"/>
          </a:xfrm>
          <a:prstGeom prst="rect">
            <a:avLst/>
          </a:prstGeom>
          <a:solidFill>
            <a:srgbClr val="E5C1DF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E3A80"/>
                </a:solidFill>
              </a:rPr>
              <a:t>Crazy Croquet</a:t>
            </a:r>
            <a:endParaRPr lang="en-GB" sz="3600" b="1" dirty="0">
              <a:solidFill>
                <a:srgbClr val="8E3A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71847"/>
            <a:ext cx="1038885" cy="826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" y="1296663"/>
            <a:ext cx="5511604" cy="3674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1"/>
          <a:stretch/>
        </p:blipFill>
        <p:spPr>
          <a:xfrm>
            <a:off x="4207923" y="4491362"/>
            <a:ext cx="2560522" cy="2224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31643" y="2320113"/>
            <a:ext cx="594488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Pax : Approx 8 person per session.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Frequency : On Wednesdays with full set up + F&amp;B.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Time: Varies.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Dress code : Strictly whites and Panama hats.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Duration:  Approx 1hr30 min 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Drinks : Chargeable at a discount price (Happy Hour).</a:t>
            </a:r>
            <a:endParaRPr lang="en-GB" sz="1850" dirty="0"/>
          </a:p>
        </p:txBody>
      </p:sp>
      <p:sp>
        <p:nvSpPr>
          <p:cNvPr id="10" name="Rectangle 9"/>
          <p:cNvSpPr/>
          <p:nvPr/>
        </p:nvSpPr>
        <p:spPr>
          <a:xfrm>
            <a:off x="6096000" y="145198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/>
              <a:t>Enjoy our beautiful lawn, with a glass of pale rose or a deeper hued Aperol Spritz as you hone your skills with mallet.</a:t>
            </a:r>
          </a:p>
        </p:txBody>
      </p:sp>
    </p:spTree>
    <p:extLst>
      <p:ext uri="{BB962C8B-B14F-4D97-AF65-F5344CB8AC3E}">
        <p14:creationId xmlns:p14="http://schemas.microsoft.com/office/powerpoint/2010/main" val="127999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1612"/>
            <a:ext cx="12192000" cy="646331"/>
          </a:xfrm>
          <a:prstGeom prst="rect">
            <a:avLst/>
          </a:prstGeom>
          <a:solidFill>
            <a:srgbClr val="E5C1DF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8E3A80"/>
                </a:solidFill>
              </a:rPr>
              <a:t>Beauty Bubble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648"/>
            <a:ext cx="3330724" cy="5753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71847"/>
            <a:ext cx="1038885" cy="8260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3092" y="1361631"/>
            <a:ext cx="65259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A nail bar by day or a spa by night, our Beauty Bubble on the beach is an original way to combine pamper and play. While the Bubble’s therapist take care of you, a butler offers drinks from the trolley.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Pax : Approx 3 pax.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Frequency : Daily upon reservation as from 15:30 – 18:30.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50" dirty="0"/>
              <a:t>Duration : Depending on the guest treatment booked. </a:t>
            </a:r>
          </a:p>
          <a:p>
            <a:pPr lvl="0"/>
            <a:r>
              <a:rPr lang="en-US" sz="1850" dirty="0"/>
              <a:t>      </a:t>
            </a:r>
            <a:endParaRPr lang="en-GB" sz="18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15" y="2510304"/>
            <a:ext cx="2400886" cy="42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3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954"/>
            <a:ext cx="12192000" cy="646331"/>
          </a:xfrm>
          <a:prstGeom prst="rect">
            <a:avLst/>
          </a:prstGeom>
          <a:solidFill>
            <a:srgbClr val="E5C1DF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8E3A80"/>
                </a:solidFill>
              </a:rPr>
              <a:t>Putting on the Ritz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71847"/>
            <a:ext cx="1038885" cy="826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599" y="1149912"/>
            <a:ext cx="97615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Sugar beach brings back the ‘Dress to impress’ sense of occasion so there’s no excuse not to get glammed up for dinner.</a:t>
            </a:r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40" y="3940909"/>
            <a:ext cx="2426229" cy="274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3" y="3940909"/>
            <a:ext cx="2132256" cy="274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40" y="1686903"/>
            <a:ext cx="3417284" cy="2163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19" y="1687397"/>
            <a:ext cx="3453982" cy="2173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144" y="3940909"/>
            <a:ext cx="2132256" cy="27452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1726" y="2028054"/>
            <a:ext cx="367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Pax : Approx 12 pax.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Frequency : Once a week.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Time: 19:00 – 22:00.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Duration : Approx 3hr </a:t>
            </a:r>
            <a:r>
              <a:rPr lang="en-US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Chargeble</a:t>
            </a:r>
            <a:r>
              <a:rPr lang="en-US" dirty="0" smtClean="0"/>
              <a:t> at MUR 3500 per person excluding drinks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Supplement –4500</a:t>
            </a:r>
          </a:p>
        </p:txBody>
      </p:sp>
    </p:spTree>
    <p:extLst>
      <p:ext uri="{BB962C8B-B14F-4D97-AF65-F5344CB8AC3E}">
        <p14:creationId xmlns:p14="http://schemas.microsoft.com/office/powerpoint/2010/main" val="255498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3200"/>
            <a:ext cx="12192000" cy="646331"/>
          </a:xfrm>
          <a:prstGeom prst="rect">
            <a:avLst/>
          </a:prstGeom>
          <a:solidFill>
            <a:srgbClr val="E5C1DF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8E3A80"/>
                </a:solidFill>
              </a:rPr>
              <a:t>Strictly Sugar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71847"/>
            <a:ext cx="1038885" cy="826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1" y="1133857"/>
            <a:ext cx="5627479" cy="3751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98" y="3198949"/>
            <a:ext cx="5059680" cy="3373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7200" y="1481775"/>
            <a:ext cx="562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Embrace your groove. Couples are shown by our experience instructors how to swing those arms and move those feet. All in a double quick time.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730" y="4794069"/>
            <a:ext cx="745236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50" dirty="0"/>
              <a:t>Approx : 12 pax for workshop.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50" dirty="0"/>
              <a:t>Approx : 100 pax for ballroom dancing.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50" dirty="0"/>
              <a:t>Frequency : </a:t>
            </a:r>
            <a:r>
              <a:rPr lang="en-GB" sz="1850" dirty="0" smtClean="0"/>
              <a:t>Every Tuesday </a:t>
            </a:r>
            <a:r>
              <a:rPr lang="en-GB" sz="1850" dirty="0"/>
              <a:t>&amp; </a:t>
            </a:r>
            <a:r>
              <a:rPr lang="en-GB" sz="1850" dirty="0" smtClean="0"/>
              <a:t>Saturday at  </a:t>
            </a:r>
            <a:r>
              <a:rPr lang="en-GB" sz="1850" dirty="0"/>
              <a:t>(</a:t>
            </a:r>
            <a:r>
              <a:rPr lang="en-GB" sz="1850" dirty="0" smtClean="0"/>
              <a:t>16pm)Free </a:t>
            </a:r>
            <a:r>
              <a:rPr lang="en-GB" sz="1850" dirty="0" smtClean="0"/>
              <a:t>of charge</a:t>
            </a:r>
            <a:endParaRPr lang="en-GB" sz="1850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2101"/>
            <a:ext cx="12192000" cy="646331"/>
          </a:xfrm>
          <a:prstGeom prst="rect">
            <a:avLst/>
          </a:prstGeom>
          <a:solidFill>
            <a:srgbClr val="E5C1DF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E3A80"/>
                </a:solidFill>
              </a:rPr>
              <a:t>Time for Tea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71847"/>
            <a:ext cx="1038885" cy="826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06" y="2168435"/>
            <a:ext cx="6897190" cy="4598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915" y="1144308"/>
            <a:ext cx="83755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Escape the heat and enjoy a high tea experience in the Sugar Beach Tea lounge.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Approx : 12 pax.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Frequency : Wed, Fri, Sat.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Time: 15.30-17.00 (Upon reservation).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Duration : Approx 1hr.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Price : Rs 900 - Rs 1300. </a:t>
            </a:r>
            <a:br>
              <a:rPr lang="en-US" sz="2000" dirty="0"/>
            </a:br>
            <a:r>
              <a:rPr lang="en-US" sz="2000" dirty="0"/>
              <a:t>            (including sparkling wine)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135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9411"/>
            <a:ext cx="12192000" cy="646331"/>
          </a:xfrm>
          <a:prstGeom prst="rect">
            <a:avLst/>
          </a:prstGeom>
          <a:solidFill>
            <a:srgbClr val="E5C1DF">
              <a:alpha val="1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E3A80"/>
                </a:solidFill>
              </a:rPr>
              <a:t>L’ Atelier des sens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1" y="171847"/>
            <a:ext cx="1038885" cy="826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810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9092" y="1337515"/>
            <a:ext cx="77438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in-house perfume making workshop </a:t>
            </a:r>
          </a:p>
          <a:p>
            <a:r>
              <a:rPr lang="en-US" dirty="0"/>
              <a:t>during which guests discover the myriad </a:t>
            </a:r>
          </a:p>
          <a:p>
            <a:r>
              <a:rPr lang="en-US" dirty="0"/>
              <a:t>facets of essences while developing their </a:t>
            </a:r>
          </a:p>
          <a:p>
            <a:r>
              <a:rPr lang="en-US" dirty="0"/>
              <a:t>understanding of the history and culture of </a:t>
            </a:r>
          </a:p>
          <a:p>
            <a:r>
              <a:rPr lang="en-US" dirty="0"/>
              <a:t>perfume.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Approx : 6 pax.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Frequency: Daily upon reservation. </a:t>
            </a:r>
          </a:p>
          <a:p>
            <a:r>
              <a:rPr lang="en-US" dirty="0"/>
              <a:t>     (except Sundays)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Time: 10.00 - 16.30.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Duration: Approx. 1hr30mins.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Price: Rs4000 per pax.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430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2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361" y="226114"/>
            <a:ext cx="8897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8E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</a:t>
            </a:r>
            <a:endParaRPr lang="en-GB" sz="9600" b="1" dirty="0">
              <a:solidFill>
                <a:srgbClr val="8E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95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429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Joy Andy Moustache</cp:lastModifiedBy>
  <cp:revision>36</cp:revision>
  <dcterms:created xsi:type="dcterms:W3CDTF">2023-03-19T21:52:04Z</dcterms:created>
  <dcterms:modified xsi:type="dcterms:W3CDTF">2023-06-10T04:59:16Z</dcterms:modified>
</cp:coreProperties>
</file>